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68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80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27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5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14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92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69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12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402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7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1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EF904-AE5D-491E-9379-5D92D123C2E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8E191-3772-4CDB-B4D7-D24BE069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41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5543"/>
          </a:xfrm>
        </p:spPr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Канцелярский  ассамбляж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6"/>
            <a:ext cx="4464496" cy="478539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Груда «хлама» и талант – вот и всё, </a:t>
            </a:r>
            <a:r>
              <a:rPr lang="ru-RU" b="1" dirty="0">
                <a:solidFill>
                  <a:srgbClr val="C00000"/>
                </a:solidFill>
              </a:rPr>
              <a:t>ч</a:t>
            </a:r>
            <a:r>
              <a:rPr lang="ru-RU" b="1" dirty="0" smtClean="0">
                <a:solidFill>
                  <a:srgbClr val="C00000"/>
                </a:solidFill>
              </a:rPr>
              <a:t>то нужно для создания шедевра!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Ассамбляж (фр. </a:t>
            </a:r>
            <a:r>
              <a:rPr lang="ru-RU" b="1" dirty="0" err="1" smtClean="0">
                <a:solidFill>
                  <a:srgbClr val="002060"/>
                </a:solidFill>
              </a:rPr>
              <a:t>assemblage</a:t>
            </a:r>
            <a:r>
              <a:rPr lang="ru-RU" b="1" dirty="0" smtClean="0">
                <a:solidFill>
                  <a:srgbClr val="002060"/>
                </a:solidFill>
              </a:rPr>
              <a:t>) — техника визуального искусства, родственная коллажу, но использующая объёмные детали или целые предметы, скомпонованные на плоскости как картина.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Татьяна\Desktop\IMG_20200411_1528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340766"/>
            <a:ext cx="3811933" cy="508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92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Пабло Пикассо «Голова быка»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33843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К</a:t>
            </a:r>
            <a:r>
              <a:rPr lang="ru-RU" sz="2400" dirty="0" smtClean="0"/>
              <a:t>артина созданная в современной технике ассамбляж стала экспериментом мастера – это велосипедное седло с прикреплённым рулём. Сочетание плоскости и объёма в картине  будит наше воображение!</a:t>
            </a:r>
            <a:endParaRPr lang="ru-RU" sz="2400" dirty="0"/>
          </a:p>
        </p:txBody>
      </p:sp>
      <p:pic>
        <p:nvPicPr>
          <p:cNvPr id="2050" name="Picture 2" descr="C:\Users\Татьяна\Desktop\pbh-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72816"/>
            <a:ext cx="4951935" cy="402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780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IMG_20200411_1532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53" y="2348880"/>
            <a:ext cx="5811282" cy="4057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7920880" cy="1728191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u="sng" dirty="0" smtClean="0"/>
              <a:t>Задание</a:t>
            </a:r>
            <a:r>
              <a:rPr lang="ru-RU" sz="2800" b="1" dirty="0" smtClean="0"/>
              <a:t>: </a:t>
            </a:r>
            <a:r>
              <a:rPr lang="ru-RU" sz="2800" dirty="0" smtClean="0"/>
              <a:t>Создать объемную картину из разнообразных предметов  лежащих  на  столе,   сделать   фото   и   дать название картине. </a:t>
            </a:r>
            <a:br>
              <a:rPr lang="ru-RU" sz="2800" dirty="0" smtClean="0"/>
            </a:br>
            <a:r>
              <a:rPr lang="ru-RU" sz="2800" dirty="0" smtClean="0"/>
              <a:t>Например:</a:t>
            </a: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7030A0"/>
                </a:solidFill>
              </a:rPr>
              <a:t>«Сороконожка»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853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Работы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Татьяна\Desktop\ДИСТАНТ 20 г\Канцелярс. ассамбляж\IMG-20200415-WA0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5780244" cy="277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тьяна\Desktop\ДИСТАНТ 20 г\Канцелярс. ассамбляж\IMG-20200415-WA00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4824536" cy="272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атьяна\Desktop\ДИСТАНТ 20 г\Канцелярс. ассамбляж\Арина Т. Индеец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34302"/>
            <a:ext cx="3054637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725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Работы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Татьяна\Desktop\ДИСТАНТ 20 г\Канцелярс. ассамбляж\Ильназ Ёлоч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872" y="1412776"/>
            <a:ext cx="3744416" cy="4992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Татьяна\Desktop\ДИСТАНТ 20 г\Канцелярс. ассамбляж\Вика Г. Ракет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444677"/>
            <a:ext cx="3825046" cy="4941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270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76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Канцелярский  ассамбляж</vt:lpstr>
      <vt:lpstr>Пабло Пикассо «Голова быка»</vt:lpstr>
      <vt:lpstr>Задание: Создать объемную картину из разнообразных предметов  лежащих  на  столе,   сделать   фото   и   дать название картине.  Например: «Сороконожка»</vt:lpstr>
      <vt:lpstr>Работы детей</vt:lpstr>
      <vt:lpstr>Работы детей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КанцеАссамбляж</dc:title>
  <dc:creator>Татьяна</dc:creator>
  <cp:lastModifiedBy>Татьяна</cp:lastModifiedBy>
  <cp:revision>13</cp:revision>
  <dcterms:created xsi:type="dcterms:W3CDTF">2020-04-13T15:57:03Z</dcterms:created>
  <dcterms:modified xsi:type="dcterms:W3CDTF">2020-04-24T09:43:11Z</dcterms:modified>
</cp:coreProperties>
</file>